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slideMasters/slideMaster246.xml" ContentType="application/vnd.openxmlformats-officedocument.presentationml.slideMaster+xml"/>
  <Override PartName="/ppt/slides/slide246.xml" ContentType="application/vnd.openxmlformats-officedocument.presentationml.slide+xml"/>
  <Override PartName="/ppt/slideMasters/slideMaster247.xml" ContentType="application/vnd.openxmlformats-officedocument.presentationml.slideMaster+xml"/>
  <Override PartName="/ppt/slides/slide247.xml" ContentType="application/vnd.openxmlformats-officedocument.presentationml.slide+xml"/>
  <Override PartName="/ppt/slideMasters/slideMaster248.xml" ContentType="application/vnd.openxmlformats-officedocument.presentationml.slideMaster+xml"/>
  <Override PartName="/ppt/slides/slide248.xml" ContentType="application/vnd.openxmlformats-officedocument.presentationml.slide+xml"/>
  <Override PartName="/ppt/slideMasters/slideMaster249.xml" ContentType="application/vnd.openxmlformats-officedocument.presentationml.slideMaster+xml"/>
  <Override PartName="/ppt/slides/slide249.xml" ContentType="application/vnd.openxmlformats-officedocument.presentationml.slide+xml"/>
  <Override PartName="/ppt/slideMasters/slideMaster250.xml" ContentType="application/vnd.openxmlformats-officedocument.presentationml.slideMaster+xml"/>
  <Override PartName="/ppt/slides/slide250.xml" ContentType="application/vnd.openxmlformats-officedocument.presentationml.slide+xml"/>
  <Override PartName="/ppt/slideMasters/slideMaster251.xml" ContentType="application/vnd.openxmlformats-officedocument.presentationml.slideMaster+xml"/>
  <Override PartName="/ppt/slides/slide251.xml" ContentType="application/vnd.openxmlformats-officedocument.presentationml.slide+xml"/>
  <Override PartName="/ppt/slideMasters/slideMaster252.xml" ContentType="application/vnd.openxmlformats-officedocument.presentationml.slideMaster+xml"/>
  <Override PartName="/ppt/slides/slide252.xml" ContentType="application/vnd.openxmlformats-officedocument.presentationml.slide+xml"/>
  <Override PartName="/ppt/slideMasters/slideMaster253.xml" ContentType="application/vnd.openxmlformats-officedocument.presentationml.slideMaster+xml"/>
  <Override PartName="/ppt/slides/slide253.xml" ContentType="application/vnd.openxmlformats-officedocument.presentationml.slide+xml"/>
  <Override PartName="/ppt/slideMasters/slideMaster254.xml" ContentType="application/vnd.openxmlformats-officedocument.presentationml.slideMaster+xml"/>
  <Override PartName="/ppt/slides/slide254.xml" ContentType="application/vnd.openxmlformats-officedocument.presentationml.slide+xml"/>
  <Override PartName="/ppt/slideMasters/slideMaster255.xml" ContentType="application/vnd.openxmlformats-officedocument.presentationml.slideMaster+xml"/>
  <Override PartName="/ppt/slides/slide255.xml" ContentType="application/vnd.openxmlformats-officedocument.presentationml.slide+xml"/>
  <Override PartName="/ppt/slideMasters/slideMaster256.xml" ContentType="application/vnd.openxmlformats-officedocument.presentationml.slideMaster+xml"/>
  <Override PartName="/ppt/slides/slide256.xml" ContentType="application/vnd.openxmlformats-officedocument.presentationml.slide+xml"/>
  <Override PartName="/ppt/slideMasters/slideMaster257.xml" ContentType="application/vnd.openxmlformats-officedocument.presentationml.slideMaster+xml"/>
  <Override PartName="/ppt/slides/slide257.xml" ContentType="application/vnd.openxmlformats-officedocument.presentationml.slide+xml"/>
  <Override PartName="/ppt/slideMasters/slideMaster258.xml" ContentType="application/vnd.openxmlformats-officedocument.presentationml.slideMaster+xml"/>
  <Override PartName="/ppt/slides/slide258.xml" ContentType="application/vnd.openxmlformats-officedocument.presentationml.slide+xml"/>
  <Override PartName="/ppt/slideMasters/slideMaster259.xml" ContentType="application/vnd.openxmlformats-officedocument.presentationml.slideMaster+xml"/>
  <Override PartName="/ppt/slides/slide259.xml" ContentType="application/vnd.openxmlformats-officedocument.presentationml.slide+xml"/>
  <Override PartName="/ppt/slideMasters/slideMaster260.xml" ContentType="application/vnd.openxmlformats-officedocument.presentationml.slideMaster+xml"/>
  <Override PartName="/ppt/slides/slide260.xml" ContentType="application/vnd.openxmlformats-officedocument.presentationml.slide+xml"/>
  <Override PartName="/ppt/slideMasters/slideMaster261.xml" ContentType="application/vnd.openxmlformats-officedocument.presentationml.slideMaster+xml"/>
  <Override PartName="/ppt/slides/slide261.xml" ContentType="application/vnd.openxmlformats-officedocument.presentationml.slide+xml"/>
  <Override PartName="/ppt/slideMasters/slideMaster262.xml" ContentType="application/vnd.openxmlformats-officedocument.presentationml.slideMaster+xml"/>
  <Override PartName="/ppt/slides/slide262.xml" ContentType="application/vnd.openxmlformats-officedocument.presentationml.slide+xml"/>
  <Override PartName="/ppt/slideMasters/slideMaster263.xml" ContentType="application/vnd.openxmlformats-officedocument.presentationml.slideMaster+xml"/>
  <Override PartName="/ppt/slides/slide263.xml" ContentType="application/vnd.openxmlformats-officedocument.presentationml.slide+xml"/>
  <Override PartName="/ppt/slideMasters/slideMaster264.xml" ContentType="application/vnd.openxmlformats-officedocument.presentationml.slideMaster+xml"/>
  <Override PartName="/ppt/slides/slide264.xml" ContentType="application/vnd.openxmlformats-officedocument.presentationml.slide+xml"/>
  <Override PartName="/ppt/slideMasters/slideMaster265.xml" ContentType="application/vnd.openxmlformats-officedocument.presentationml.slideMaster+xml"/>
  <Override PartName="/ppt/slides/slide265.xml" ContentType="application/vnd.openxmlformats-officedocument.presentationml.slide+xml"/>
  <Override PartName="/ppt/slideMasters/slideMaster266.xml" ContentType="application/vnd.openxmlformats-officedocument.presentationml.slideMaster+xml"/>
  <Override PartName="/ppt/slides/slide266.xml" ContentType="application/vnd.openxmlformats-officedocument.presentationml.slide+xml"/>
  <Override PartName="/ppt/slideMasters/slideMaster267.xml" ContentType="application/vnd.openxmlformats-officedocument.presentationml.slideMaster+xml"/>
  <Override PartName="/ppt/slides/slide267.xml" ContentType="application/vnd.openxmlformats-officedocument.presentationml.slide+xml"/>
  <Override PartName="/ppt/slideMasters/slideMaster268.xml" ContentType="application/vnd.openxmlformats-officedocument.presentationml.slideMaster+xml"/>
  <Override PartName="/ppt/slides/slide268.xml" ContentType="application/vnd.openxmlformats-officedocument.presentationml.slide+xml"/>
  <Override PartName="/ppt/slideMasters/slideMaster269.xml" ContentType="application/vnd.openxmlformats-officedocument.presentationml.slideMaster+xml"/>
  <Override PartName="/ppt/slides/slide269.xml" ContentType="application/vnd.openxmlformats-officedocument.presentationml.slide+xml"/>
  <Override PartName="/ppt/slideMasters/slideMaster270.xml" ContentType="application/vnd.openxmlformats-officedocument.presentationml.slideMaster+xml"/>
  <Override PartName="/ppt/slides/slide270.xml" ContentType="application/vnd.openxmlformats-officedocument.presentationml.slide+xml"/>
  <Override PartName="/ppt/slideMasters/slideMaster271.xml" ContentType="application/vnd.openxmlformats-officedocument.presentationml.slideMaster+xml"/>
  <Override PartName="/ppt/slides/slide271.xml" ContentType="application/vnd.openxmlformats-officedocument.presentationml.slide+xml"/>
  <Override PartName="/ppt/slideMasters/slideMaster272.xml" ContentType="application/vnd.openxmlformats-officedocument.presentationml.slideMaster+xml"/>
  <Override PartName="/ppt/slides/slide272.xml" ContentType="application/vnd.openxmlformats-officedocument.presentationml.slide+xml"/>
  <Override PartName="/ppt/slideMasters/slideMaster273.xml" ContentType="application/vnd.openxmlformats-officedocument.presentationml.slideMaster+xml"/>
  <Override PartName="/ppt/slides/slide273.xml" ContentType="application/vnd.openxmlformats-officedocument.presentationml.slide+xml"/>
  <Override PartName="/ppt/slideMasters/slideMaster274.xml" ContentType="application/vnd.openxmlformats-officedocument.presentationml.slideMaster+xml"/>
  <Override PartName="/ppt/slides/slide274.xml" ContentType="application/vnd.openxmlformats-officedocument.presentationml.slide+xml"/>
  <Override PartName="/ppt/slideMasters/slideMaster275.xml" ContentType="application/vnd.openxmlformats-officedocument.presentationml.slideMaster+xml"/>
  <Override PartName="/ppt/slides/slide275.xml" ContentType="application/vnd.openxmlformats-officedocument.presentationml.slide+xml"/>
  <Override PartName="/ppt/slideMasters/slideMaster276.xml" ContentType="application/vnd.openxmlformats-officedocument.presentationml.slideMaster+xml"/>
  <Override PartName="/ppt/slides/slide276.xml" ContentType="application/vnd.openxmlformats-officedocument.presentationml.slide+xml"/>
  <Override PartName="/ppt/slideMasters/slideMaster277.xml" ContentType="application/vnd.openxmlformats-officedocument.presentationml.slideMaster+xml"/>
  <Override PartName="/ppt/slides/slide277.xml" ContentType="application/vnd.openxmlformats-officedocument.presentationml.slide+xml"/>
  <Override PartName="/ppt/slideMasters/slideMaster278.xml" ContentType="application/vnd.openxmlformats-officedocument.presentationml.slideMaster+xml"/>
  <Override PartName="/ppt/slides/slide278.xml" ContentType="application/vnd.openxmlformats-officedocument.presentationml.slide+xml"/>
  <Override PartName="/ppt/slideMasters/slideMaster279.xml" ContentType="application/vnd.openxmlformats-officedocument.presentationml.slideMaster+xml"/>
  <Override PartName="/ppt/slides/slide279.xml" ContentType="application/vnd.openxmlformats-officedocument.presentationml.slide+xml"/>
  <Override PartName="/ppt/slideMasters/slideMaster280.xml" ContentType="application/vnd.openxmlformats-officedocument.presentationml.slideMaster+xml"/>
  <Override PartName="/ppt/slides/slide280.xml" ContentType="application/vnd.openxmlformats-officedocument.presentationml.slide+xml"/>
  <Override PartName="/ppt/slideMasters/slideMaster281.xml" ContentType="application/vnd.openxmlformats-officedocument.presentationml.slideMaster+xml"/>
  <Override PartName="/ppt/slides/slide281.xml" ContentType="application/vnd.openxmlformats-officedocument.presentationml.slide+xml"/>
  <Override PartName="/ppt/slideMasters/slideMaster282.xml" ContentType="application/vnd.openxmlformats-officedocument.presentationml.slideMaster+xml"/>
  <Override PartName="/ppt/slides/slide282.xml" ContentType="application/vnd.openxmlformats-officedocument.presentationml.slide+xml"/>
  <Override PartName="/ppt/slideMasters/slideMaster283.xml" ContentType="application/vnd.openxmlformats-officedocument.presentationml.slideMaster+xml"/>
  <Override PartName="/ppt/slides/slide283.xml" ContentType="application/vnd.openxmlformats-officedocument.presentationml.slide+xml"/>
  <Override PartName="/ppt/slideMasters/slideMaster284.xml" ContentType="application/vnd.openxmlformats-officedocument.presentationml.slideMaster+xml"/>
  <Override PartName="/ppt/slides/slide284.xml" ContentType="application/vnd.openxmlformats-officedocument.presentationml.slide+xml"/>
  <Override PartName="/ppt/slideMasters/slideMaster285.xml" ContentType="application/vnd.openxmlformats-officedocument.presentationml.slideMaster+xml"/>
  <Override PartName="/ppt/slides/slide285.xml" ContentType="application/vnd.openxmlformats-officedocument.presentationml.slide+xml"/>
  <Override PartName="/ppt/slideMasters/slideMaster286.xml" ContentType="application/vnd.openxmlformats-officedocument.presentationml.slideMaster+xml"/>
  <Override PartName="/ppt/slides/slide286.xml" ContentType="application/vnd.openxmlformats-officedocument.presentationml.slide+xml"/>
  <Override PartName="/ppt/slideMasters/slideMaster287.xml" ContentType="application/vnd.openxmlformats-officedocument.presentationml.slideMaster+xml"/>
  <Override PartName="/ppt/slides/slide287.xml" ContentType="application/vnd.openxmlformats-officedocument.presentationml.slide+xml"/>
  <Override PartName="/ppt/slideMasters/slideMaster288.xml" ContentType="application/vnd.openxmlformats-officedocument.presentationml.slideMaster+xml"/>
  <Override PartName="/ppt/slides/slide288.xml" ContentType="application/vnd.openxmlformats-officedocument.presentationml.slide+xml"/>
  <Override PartName="/ppt/slideMasters/slideMaster289.xml" ContentType="application/vnd.openxmlformats-officedocument.presentationml.slideMaster+xml"/>
  <Override PartName="/ppt/slides/slide289.xml" ContentType="application/vnd.openxmlformats-officedocument.presentationml.slide+xml"/>
  <Override PartName="/ppt/slideMasters/slideMaster290.xml" ContentType="application/vnd.openxmlformats-officedocument.presentationml.slideMaster+xml"/>
  <Override PartName="/ppt/slides/slide290.xml" ContentType="application/vnd.openxmlformats-officedocument.presentationml.slide+xml"/>
  <Override PartName="/ppt/slideMasters/slideMaster291.xml" ContentType="application/vnd.openxmlformats-officedocument.presentationml.slideMaster+xml"/>
  <Override PartName="/ppt/slides/slide291.xml" ContentType="application/vnd.openxmlformats-officedocument.presentationml.slide+xml"/>
  <Override PartName="/ppt/slideMasters/slideMaster292.xml" ContentType="application/vnd.openxmlformats-officedocument.presentationml.slideMaster+xml"/>
  <Override PartName="/ppt/slides/slide292.xml" ContentType="application/vnd.openxmlformats-officedocument.presentationml.slide+xml"/>
  <Override PartName="/ppt/slideMasters/slideMaster293.xml" ContentType="application/vnd.openxmlformats-officedocument.presentationml.slideMaster+xml"/>
  <Override PartName="/ppt/slides/slide293.xml" ContentType="application/vnd.openxmlformats-officedocument.presentationml.slide+xml"/>
  <Override PartName="/ppt/slideMasters/slideMaster294.xml" ContentType="application/vnd.openxmlformats-officedocument.presentationml.slideMaster+xml"/>
  <Override PartName="/ppt/slides/slide294.xml" ContentType="application/vnd.openxmlformats-officedocument.presentationml.slide+xml"/>
  <Override PartName="/ppt/slideMasters/slideMaster295.xml" ContentType="application/vnd.openxmlformats-officedocument.presentationml.slideMaster+xml"/>
  <Override PartName="/ppt/slides/slide295.xml" ContentType="application/vnd.openxmlformats-officedocument.presentationml.slide+xml"/>
  <Override PartName="/ppt/slideMasters/slideMaster296.xml" ContentType="application/vnd.openxmlformats-officedocument.presentationml.slideMaster+xml"/>
  <Override PartName="/ppt/slides/slide296.xml" ContentType="application/vnd.openxmlformats-officedocument.presentationml.slide+xml"/>
  <Override PartName="/ppt/slideMasters/slideMaster297.xml" ContentType="application/vnd.openxmlformats-officedocument.presentationml.slideMaster+xml"/>
  <Override PartName="/ppt/slides/slide297.xml" ContentType="application/vnd.openxmlformats-officedocument.presentationml.slide+xml"/>
  <Override PartName="/ppt/slideMasters/slideMaster298.xml" ContentType="application/vnd.openxmlformats-officedocument.presentationml.slideMaster+xml"/>
  <Override PartName="/ppt/slides/slide298.xml" ContentType="application/vnd.openxmlformats-officedocument.presentationml.slide+xml"/>
  <Override PartName="/ppt/slideMasters/slideMaster299.xml" ContentType="application/vnd.openxmlformats-officedocument.presentationml.slideMaster+xml"/>
  <Override PartName="/ppt/slides/slide299.xml" ContentType="application/vnd.openxmlformats-officedocument.presentationml.slide+xml"/>
  <Override PartName="/ppt/slideMasters/slideMaster300.xml" ContentType="application/vnd.openxmlformats-officedocument.presentationml.slideMaster+xml"/>
  <Override PartName="/ppt/slides/slide300.xml" ContentType="application/vnd.openxmlformats-officedocument.presentationml.slide+xml"/>
  <Override PartName="/ppt/slideMasters/slideMaster301.xml" ContentType="application/vnd.openxmlformats-officedocument.presentationml.slideMaster+xml"/>
  <Override PartName="/ppt/slides/slide301.xml" ContentType="application/vnd.openxmlformats-officedocument.presentationml.slide+xml"/>
  <Override PartName="/ppt/slideMasters/slideMaster302.xml" ContentType="application/vnd.openxmlformats-officedocument.presentationml.slideMaster+xml"/>
  <Override PartName="/ppt/slides/slide302.xml" ContentType="application/vnd.openxmlformats-officedocument.presentationml.slide+xml"/>
  <Override PartName="/ppt/slideMasters/slideMaster303.xml" ContentType="application/vnd.openxmlformats-officedocument.presentationml.slideMaster+xml"/>
  <Override PartName="/ppt/slides/slide303.xml" ContentType="application/vnd.openxmlformats-officedocument.presentationml.slide+xml"/>
  <Override PartName="/ppt/slideMasters/slideMaster304.xml" ContentType="application/vnd.openxmlformats-officedocument.presentationml.slideMaster+xml"/>
  <Override PartName="/ppt/slides/slide304.xml" ContentType="application/vnd.openxmlformats-officedocument.presentationml.slide+xml"/>
  <Override PartName="/ppt/slideMasters/slideMaster305.xml" ContentType="application/vnd.openxmlformats-officedocument.presentationml.slideMaster+xml"/>
  <Override PartName="/ppt/slides/slide305.xml" ContentType="application/vnd.openxmlformats-officedocument.presentationml.slide+xml"/>
  <Override PartName="/ppt/slideMasters/slideMaster306.xml" ContentType="application/vnd.openxmlformats-officedocument.presentationml.slideMaster+xml"/>
  <Override PartName="/ppt/slides/slide306.xml" ContentType="application/vnd.openxmlformats-officedocument.presentationml.slide+xml"/>
  <Override PartName="/ppt/slideMasters/slideMaster307.xml" ContentType="application/vnd.openxmlformats-officedocument.presentationml.slideMaster+xml"/>
  <Override PartName="/ppt/slides/slide307.xml" ContentType="application/vnd.openxmlformats-officedocument.presentationml.slide+xml"/>
  <Override PartName="/ppt/slideMasters/slideMaster308.xml" ContentType="application/vnd.openxmlformats-officedocument.presentationml.slideMaster+xml"/>
  <Override PartName="/ppt/slides/slide308.xml" ContentType="application/vnd.openxmlformats-officedocument.presentationml.slide+xml"/>
  <Override PartName="/ppt/slideMasters/slideMaster309.xml" ContentType="application/vnd.openxmlformats-officedocument.presentationml.slideMaster+xml"/>
  <Override PartName="/ppt/slides/slide309.xml" ContentType="application/vnd.openxmlformats-officedocument.presentationml.slide+xml"/>
  <Override PartName="/ppt/slideMasters/slideMaster310.xml" ContentType="application/vnd.openxmlformats-officedocument.presentationml.slideMaster+xml"/>
  <Override PartName="/ppt/slides/slide310.xml" ContentType="application/vnd.openxmlformats-officedocument.presentationml.slide+xml"/>
  <Override PartName="/ppt/slideMasters/slideMaster311.xml" ContentType="application/vnd.openxmlformats-officedocument.presentationml.slideMaster+xml"/>
  <Override PartName="/ppt/slides/slide311.xml" ContentType="application/vnd.openxmlformats-officedocument.presentationml.slide+xml"/>
  <Override PartName="/ppt/slideMasters/slideMaster312.xml" ContentType="application/vnd.openxmlformats-officedocument.presentationml.slideMaster+xml"/>
  <Override PartName="/ppt/slides/slide312.xml" ContentType="application/vnd.openxmlformats-officedocument.presentationml.slide+xml"/>
  <Override PartName="/ppt/slideMasters/slideMaster313.xml" ContentType="application/vnd.openxmlformats-officedocument.presentationml.slideMaster+xml"/>
  <Override PartName="/ppt/slides/slide313.xml" ContentType="application/vnd.openxmlformats-officedocument.presentationml.slide+xml"/>
  <Override PartName="/ppt/slideMasters/slideMaster314.xml" ContentType="application/vnd.openxmlformats-officedocument.presentationml.slideMaster+xml"/>
  <Override PartName="/ppt/slides/slide314.xml" ContentType="application/vnd.openxmlformats-officedocument.presentationml.slide+xml"/>
  <Override PartName="/ppt/slideMasters/slideMaster315.xml" ContentType="application/vnd.openxmlformats-officedocument.presentationml.slideMaster+xml"/>
  <Override PartName="/ppt/slides/slide315.xml" ContentType="application/vnd.openxmlformats-officedocument.presentationml.slide+xml"/>
  <Override PartName="/ppt/slideMasters/slideMaster316.xml" ContentType="application/vnd.openxmlformats-officedocument.presentationml.slideMaster+xml"/>
  <Override PartName="/ppt/slides/slide316.xml" ContentType="application/vnd.openxmlformats-officedocument.presentationml.slide+xml"/>
  <Override PartName="/ppt/slideMasters/slideMaster317.xml" ContentType="application/vnd.openxmlformats-officedocument.presentationml.slideMaster+xml"/>
  <Override PartName="/ppt/slides/slide317.xml" ContentType="application/vnd.openxmlformats-officedocument.presentationml.slide+xml"/>
  <Override PartName="/ppt/slideMasters/slideMaster318.xml" ContentType="application/vnd.openxmlformats-officedocument.presentationml.slideMaster+xml"/>
  <Override PartName="/ppt/slides/slide318.xml" ContentType="application/vnd.openxmlformats-officedocument.presentationml.slide+xml"/>
  <Override PartName="/ppt/slideMasters/slideMaster319.xml" ContentType="application/vnd.openxmlformats-officedocument.presentationml.slideMaster+xml"/>
  <Override PartName="/ppt/slides/slide319.xml" ContentType="application/vnd.openxmlformats-officedocument.presentationml.slide+xml"/>
  <Override PartName="/ppt/slideMasters/slideMaster320.xml" ContentType="application/vnd.openxmlformats-officedocument.presentationml.slideMaster+xml"/>
  <Override PartName="/ppt/slides/slide320.xml" ContentType="application/vnd.openxmlformats-officedocument.presentationml.slide+xml"/>
  <Override PartName="/ppt/slideMasters/slideMaster321.xml" ContentType="application/vnd.openxmlformats-officedocument.presentationml.slideMaster+xml"/>
  <Override PartName="/ppt/slides/slide321.xml" ContentType="application/vnd.openxmlformats-officedocument.presentationml.slide+xml"/>
  <Override PartName="/ppt/slideMasters/slideMaster322.xml" ContentType="application/vnd.openxmlformats-officedocument.presentationml.slideMaster+xml"/>
  <Override PartName="/ppt/slides/slide322.xml" ContentType="application/vnd.openxmlformats-officedocument.presentationml.slide+xml"/>
  <Override PartName="/ppt/slideMasters/slideMaster323.xml" ContentType="application/vnd.openxmlformats-officedocument.presentationml.slideMaster+xml"/>
  <Override PartName="/ppt/slides/slide323.xml" ContentType="application/vnd.openxmlformats-officedocument.presentationml.slide+xml"/>
  <Override PartName="/ppt/slideMasters/slideMaster324.xml" ContentType="application/vnd.openxmlformats-officedocument.presentationml.slideMaster+xml"/>
  <Override PartName="/ppt/slides/slide324.xml" ContentType="application/vnd.openxmlformats-officedocument.presentationml.slide+xml"/>
  <Override PartName="/ppt/slideMasters/slideMaster325.xml" ContentType="application/vnd.openxmlformats-officedocument.presentationml.slideMaster+xml"/>
  <Override PartName="/ppt/slides/slide325.xml" ContentType="application/vnd.openxmlformats-officedocument.presentationml.slide+xml"/>
  <Override PartName="/ppt/slideMasters/slideMaster326.xml" ContentType="application/vnd.openxmlformats-officedocument.presentationml.slideMaster+xml"/>
  <Override PartName="/ppt/slides/slide326.xml" ContentType="application/vnd.openxmlformats-officedocument.presentationml.slide+xml"/>
  <Override PartName="/ppt/slideMasters/slideMaster327.xml" ContentType="application/vnd.openxmlformats-officedocument.presentationml.slideMaster+xml"/>
  <Override PartName="/ppt/slides/slide327.xml" ContentType="application/vnd.openxmlformats-officedocument.presentationml.slide+xml"/>
  <Override PartName="/ppt/slideMasters/slideMaster328.xml" ContentType="application/vnd.openxmlformats-officedocument.presentationml.slideMaster+xml"/>
  <Override PartName="/ppt/slides/slide328.xml" ContentType="application/vnd.openxmlformats-officedocument.presentationml.slide+xml"/>
  <Override PartName="/ppt/slideMasters/slideMaster329.xml" ContentType="application/vnd.openxmlformats-officedocument.presentationml.slideMaster+xml"/>
  <Override PartName="/ppt/slides/slide329.xml" ContentType="application/vnd.openxmlformats-officedocument.presentationml.slide+xml"/>
  <Override PartName="/ppt/slideMasters/slideMaster330.xml" ContentType="application/vnd.openxmlformats-officedocument.presentationml.slideMaster+xml"/>
  <Override PartName="/ppt/slides/slide330.xml" ContentType="application/vnd.openxmlformats-officedocument.presentationml.slide+xml"/>
  <Override PartName="/ppt/slideMasters/slideMaster331.xml" ContentType="application/vnd.openxmlformats-officedocument.presentationml.slideMaster+xml"/>
  <Override PartName="/ppt/slides/slide331.xml" ContentType="application/vnd.openxmlformats-officedocument.presentationml.slide+xml"/>
  <Override PartName="/ppt/slideMasters/slideMaster332.xml" ContentType="application/vnd.openxmlformats-officedocument.presentationml.slideMaster+xml"/>
  <Override PartName="/ppt/slides/slide332.xml" ContentType="application/vnd.openxmlformats-officedocument.presentationml.slide+xml"/>
  <Override PartName="/ppt/slideMasters/slideMaster333.xml" ContentType="application/vnd.openxmlformats-officedocument.presentationml.slideMaster+xml"/>
  <Override PartName="/ppt/slides/slide333.xml" ContentType="application/vnd.openxmlformats-officedocument.presentationml.slide+xml"/>
  <Override PartName="/ppt/slideMasters/slideMaster334.xml" ContentType="application/vnd.openxmlformats-officedocument.presentationml.slideMaster+xml"/>
  <Override PartName="/ppt/slides/slide334.xml" ContentType="application/vnd.openxmlformats-officedocument.presentationml.slide+xml"/>
  <Override PartName="/ppt/slideMasters/slideMaster335.xml" ContentType="application/vnd.openxmlformats-officedocument.presentationml.slideMaster+xml"/>
  <Override PartName="/ppt/slides/slide335.xml" ContentType="application/vnd.openxmlformats-officedocument.presentationml.slide+xml"/>
  <Override PartName="/ppt/slideMasters/slideMaster336.xml" ContentType="application/vnd.openxmlformats-officedocument.presentationml.slideMaster+xml"/>
  <Override PartName="/ppt/slides/slide336.xml" ContentType="application/vnd.openxmlformats-officedocument.presentationml.slide+xml"/>
  <Override PartName="/ppt/slideMasters/slideMaster337.xml" ContentType="application/vnd.openxmlformats-officedocument.presentationml.slideMaster+xml"/>
  <Override PartName="/ppt/slides/slide337.xml" ContentType="application/vnd.openxmlformats-officedocument.presentationml.slide+xml"/>
  <Override PartName="/ppt/slideMasters/slideMaster338.xml" ContentType="application/vnd.openxmlformats-officedocument.presentationml.slideMaster+xml"/>
  <Override PartName="/ppt/slides/slide338.xml" ContentType="application/vnd.openxmlformats-officedocument.presentationml.slide+xml"/>
  <Override PartName="/ppt/slideMasters/slideMaster339.xml" ContentType="application/vnd.openxmlformats-officedocument.presentationml.slideMaster+xml"/>
  <Override PartName="/ppt/slides/slide339.xml" ContentType="application/vnd.openxmlformats-officedocument.presentationml.slide+xml"/>
  <Override PartName="/ppt/slideMasters/slideMaster340.xml" ContentType="application/vnd.openxmlformats-officedocument.presentationml.slideMaster+xml"/>
  <Override PartName="/ppt/slides/slide340.xml" ContentType="application/vnd.openxmlformats-officedocument.presentationml.slide+xml"/>
  <Override PartName="/ppt/slideMasters/slideMaster341.xml" ContentType="application/vnd.openxmlformats-officedocument.presentationml.slideMaster+xml"/>
  <Override PartName="/ppt/slides/slide341.xml" ContentType="application/vnd.openxmlformats-officedocument.presentationml.slide+xml"/>
  <Override PartName="/ppt/slideMasters/slideMaster342.xml" ContentType="application/vnd.openxmlformats-officedocument.presentationml.slideMaster+xml"/>
  <Override PartName="/ppt/slides/slide342.xml" ContentType="application/vnd.openxmlformats-officedocument.presentationml.slide+xml"/>
  <Override PartName="/ppt/slideMasters/slideMaster343.xml" ContentType="application/vnd.openxmlformats-officedocument.presentationml.slideMaster+xml"/>
  <Override PartName="/ppt/slides/slide343.xml" ContentType="application/vnd.openxmlformats-officedocument.presentationml.slide+xml"/>
  <Override PartName="/ppt/slideMasters/slideMaster344.xml" ContentType="application/vnd.openxmlformats-officedocument.presentationml.slideMaster+xml"/>
  <Override PartName="/ppt/slides/slide344.xml" ContentType="application/vnd.openxmlformats-officedocument.presentationml.slide+xml"/>
  <Override PartName="/ppt/slideMasters/slideMaster345.xml" ContentType="application/vnd.openxmlformats-officedocument.presentationml.slideMaster+xml"/>
  <Override PartName="/ppt/slides/slide345.xml" ContentType="application/vnd.openxmlformats-officedocument.presentationml.slide+xml"/>
  <Override PartName="/ppt/slideMasters/slideMaster346.xml" ContentType="application/vnd.openxmlformats-officedocument.presentationml.slideMaster+xml"/>
  <Override PartName="/ppt/slides/slide346.xml" ContentType="application/vnd.openxmlformats-officedocument.presentationml.slide+xml"/>
  <Override PartName="/ppt/slideMasters/slideMaster347.xml" ContentType="application/vnd.openxmlformats-officedocument.presentationml.slideMaster+xml"/>
  <Override PartName="/ppt/slides/slide347.xml" ContentType="application/vnd.openxmlformats-officedocument.presentationml.slide+xml"/>
  <Override PartName="/ppt/slideMasters/slideMaster348.xml" ContentType="application/vnd.openxmlformats-officedocument.presentationml.slideMaster+xml"/>
  <Override PartName="/ppt/slides/slide348.xml" ContentType="application/vnd.openxmlformats-officedocument.presentationml.slide+xml"/>
  <Override PartName="/ppt/slideMasters/slideMaster349.xml" ContentType="application/vnd.openxmlformats-officedocument.presentationml.slideMaster+xml"/>
  <Override PartName="/ppt/slides/slide349.xml" ContentType="application/vnd.openxmlformats-officedocument.presentationml.slide+xml"/>
  <Override PartName="/ppt/slideMasters/slideMaster350.xml" ContentType="application/vnd.openxmlformats-officedocument.presentationml.slideMaster+xml"/>
  <Override PartName="/ppt/slides/slide350.xml" ContentType="application/vnd.openxmlformats-officedocument.presentationml.slide+xml"/>
  <Override PartName="/ppt/slideMasters/slideMaster351.xml" ContentType="application/vnd.openxmlformats-officedocument.presentationml.slideMaster+xml"/>
  <Override PartName="/ppt/slides/slide351.xml" ContentType="application/vnd.openxmlformats-officedocument.presentationml.slide+xml"/>
  <Override PartName="/ppt/slideMasters/slideMaster352.xml" ContentType="application/vnd.openxmlformats-officedocument.presentationml.slideMaster+xml"/>
  <Override PartName="/ppt/slides/slide352.xml" ContentType="application/vnd.openxmlformats-officedocument.presentationml.slide+xml"/>
  <Override PartName="/ppt/slideMasters/slideMaster353.xml" ContentType="application/vnd.openxmlformats-officedocument.presentationml.slideMaster+xml"/>
  <Override PartName="/ppt/slides/slide353.xml" ContentType="application/vnd.openxmlformats-officedocument.presentationml.slide+xml"/>
  <Override PartName="/ppt/slideMasters/slideMaster354.xml" ContentType="application/vnd.openxmlformats-officedocument.presentationml.slideMaster+xml"/>
  <Override PartName="/ppt/slides/slide354.xml" ContentType="application/vnd.openxmlformats-officedocument.presentationml.slide+xml"/>
  <Override PartName="/ppt/slideMasters/slideMaster355.xml" ContentType="application/vnd.openxmlformats-officedocument.presentationml.slideMaster+xml"/>
  <Override PartName="/ppt/slides/slide355.xml" ContentType="application/vnd.openxmlformats-officedocument.presentationml.slide+xml"/>
  <Override PartName="/ppt/slideMasters/slideMaster356.xml" ContentType="application/vnd.openxmlformats-officedocument.presentationml.slideMaster+xml"/>
  <Override PartName="/ppt/slides/slide356.xml" ContentType="application/vnd.openxmlformats-officedocument.presentationml.slide+xml"/>
  <Override PartName="/ppt/slideMasters/slideMaster357.xml" ContentType="application/vnd.openxmlformats-officedocument.presentationml.slideMaster+xml"/>
  <Override PartName="/ppt/slides/slide357.xml" ContentType="application/vnd.openxmlformats-officedocument.presentationml.slide+xml"/>
  <Override PartName="/ppt/slideMasters/slideMaster358.xml" ContentType="application/vnd.openxmlformats-officedocument.presentationml.slideMaster+xml"/>
  <Override PartName="/ppt/slides/slide358.xml" ContentType="application/vnd.openxmlformats-officedocument.presentationml.slide+xml"/>
  <Override PartName="/ppt/slideMasters/slideMaster359.xml" ContentType="application/vnd.openxmlformats-officedocument.presentationml.slideMaster+xml"/>
  <Override PartName="/ppt/slides/slide359.xml" ContentType="application/vnd.openxmlformats-officedocument.presentationml.slide+xml"/>
  <Override PartName="/ppt/slideMasters/slideMaster360.xml" ContentType="application/vnd.openxmlformats-officedocument.presentationml.slideMaster+xml"/>
  <Override PartName="/ppt/slides/slide360.xml" ContentType="application/vnd.openxmlformats-officedocument.presentationml.slide+xml"/>
  <Override PartName="/ppt/slideMasters/slideMaster361.xml" ContentType="application/vnd.openxmlformats-officedocument.presentationml.slideMaster+xml"/>
  <Override PartName="/ppt/slides/slide361.xml" ContentType="application/vnd.openxmlformats-officedocument.presentationml.slide+xml"/>
  <Override PartName="/ppt/slideMasters/slideMaster362.xml" ContentType="application/vnd.openxmlformats-officedocument.presentationml.slideMaster+xml"/>
  <Override PartName="/ppt/slides/slide362.xml" ContentType="application/vnd.openxmlformats-officedocument.presentationml.slide+xml"/>
  <Override PartName="/ppt/slideMasters/slideMaster363.xml" ContentType="application/vnd.openxmlformats-officedocument.presentationml.slideMaster+xml"/>
  <Override PartName="/ppt/slides/slide363.xml" ContentType="application/vnd.openxmlformats-officedocument.presentationml.slide+xml"/>
  <Override PartName="/ppt/slideMasters/slideMaster364.xml" ContentType="application/vnd.openxmlformats-officedocument.presentationml.slideMaster+xml"/>
  <Override PartName="/ppt/slides/slide3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337.xml" ContentType="application/vnd.openxmlformats-officedocument.presentationml.notesSlide+xml"/>
  <Override PartName="/ppt/notesSlides/notesSlide338.xml" ContentType="application/vnd.openxmlformats-officedocument.presentationml.notesSlide+xml"/>
  <Override PartName="/ppt/notesSlides/notesSlide339.xml" ContentType="application/vnd.openxmlformats-officedocument.presentationml.notesSlide+xml"/>
  <Override PartName="/ppt/notesSlides/notesSlide340.xml" ContentType="application/vnd.openxmlformats-officedocument.presentationml.notesSlide+xml"/>
  <Override PartName="/ppt/notesSlides/notesSlide341.xml" ContentType="application/vnd.openxmlformats-officedocument.presentationml.notesSlide+xml"/>
  <Override PartName="/ppt/notesSlides/notesSlide342.xml" ContentType="application/vnd.openxmlformats-officedocument.presentationml.notesSlide+xml"/>
  <Override PartName="/ppt/notesSlides/notesSlide343.xml" ContentType="application/vnd.openxmlformats-officedocument.presentationml.notesSlide+xml"/>
  <Override PartName="/ppt/notesSlides/notesSlide344.xml" ContentType="application/vnd.openxmlformats-officedocument.presentationml.notesSlide+xml"/>
  <Override PartName="/ppt/notesSlides/notesSlide345.xml" ContentType="application/vnd.openxmlformats-officedocument.presentationml.notesSlide+xml"/>
  <Override PartName="/ppt/notesSlides/notesSlide346.xml" ContentType="application/vnd.openxmlformats-officedocument.presentationml.notesSlide+xml"/>
  <Override PartName="/ppt/notesSlides/notesSlide347.xml" ContentType="application/vnd.openxmlformats-officedocument.presentationml.notesSlide+xml"/>
  <Override PartName="/ppt/notesSlides/notesSlide348.xml" ContentType="application/vnd.openxmlformats-officedocument.presentationml.notesSlide+xml"/>
  <Override PartName="/ppt/notesSlides/notesSlide349.xml" ContentType="application/vnd.openxmlformats-officedocument.presentationml.notesSlide+xml"/>
  <Override PartName="/ppt/notesSlides/notesSlide350.xml" ContentType="application/vnd.openxmlformats-officedocument.presentationml.notesSlide+xml"/>
  <Override PartName="/ppt/notesSlides/notesSlide351.xml" ContentType="application/vnd.openxmlformats-officedocument.presentationml.notesSlide+xml"/>
  <Override PartName="/ppt/notesSlides/notesSlide352.xml" ContentType="application/vnd.openxmlformats-officedocument.presentationml.notesSlide+xml"/>
  <Override PartName="/ppt/notesSlides/notesSlide353.xml" ContentType="application/vnd.openxmlformats-officedocument.presentationml.notesSlide+xml"/>
  <Override PartName="/ppt/notesSlides/notesSlide354.xml" ContentType="application/vnd.openxmlformats-officedocument.presentationml.notesSlide+xml"/>
  <Override PartName="/ppt/notesSlides/notesSlide355.xml" ContentType="application/vnd.openxmlformats-officedocument.presentationml.notesSlide+xml"/>
  <Override PartName="/ppt/notesSlides/notesSlide356.xml" ContentType="application/vnd.openxmlformats-officedocument.presentationml.notesSlide+xml"/>
  <Override PartName="/ppt/notesSlides/notesSlide357.xml" ContentType="application/vnd.openxmlformats-officedocument.presentationml.notesSlide+xml"/>
  <Override PartName="/ppt/notesSlides/notesSlide358.xml" ContentType="application/vnd.openxmlformats-officedocument.presentationml.notesSlide+xml"/>
  <Override PartName="/ppt/notesSlides/notesSlide359.xml" ContentType="application/vnd.openxmlformats-officedocument.presentationml.notesSlide+xml"/>
  <Override PartName="/ppt/notesSlides/notesSlide360.xml" ContentType="application/vnd.openxmlformats-officedocument.presentationml.notesSlide+xml"/>
  <Override PartName="/ppt/notesSlides/notesSlide361.xml" ContentType="application/vnd.openxmlformats-officedocument.presentationml.notesSlide+xml"/>
  <Override PartName="/ppt/notesSlides/notesSlide362.xml" ContentType="application/vnd.openxmlformats-officedocument.presentationml.notesSlide+xml"/>
  <Override PartName="/ppt/notesSlides/notesSlide363.xml" ContentType="application/vnd.openxmlformats-officedocument.presentationml.notesSlide+xml"/>
  <Override PartName="/ppt/notesSlides/notesSlide3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  <p:sldId id="554" r:id="rId300"/>
    <p:sldId id="555" r:id="rId301"/>
    <p:sldId id="556" r:id="rId302"/>
    <p:sldId id="557" r:id="rId303"/>
    <p:sldId id="558" r:id="rId304"/>
    <p:sldId id="559" r:id="rId305"/>
    <p:sldId id="560" r:id="rId306"/>
    <p:sldId id="561" r:id="rId307"/>
    <p:sldId id="562" r:id="rId308"/>
    <p:sldId id="563" r:id="rId309"/>
    <p:sldId id="564" r:id="rId310"/>
    <p:sldId id="565" r:id="rId311"/>
    <p:sldId id="566" r:id="rId312"/>
    <p:sldId id="567" r:id="rId313"/>
    <p:sldId id="568" r:id="rId314"/>
    <p:sldId id="569" r:id="rId315"/>
    <p:sldId id="570" r:id="rId316"/>
    <p:sldId id="571" r:id="rId317"/>
    <p:sldId id="572" r:id="rId318"/>
    <p:sldId id="573" r:id="rId319"/>
    <p:sldId id="574" r:id="rId320"/>
    <p:sldId id="575" r:id="rId321"/>
    <p:sldId id="576" r:id="rId322"/>
    <p:sldId id="577" r:id="rId323"/>
    <p:sldId id="578" r:id="rId324"/>
    <p:sldId id="579" r:id="rId325"/>
    <p:sldId id="580" r:id="rId326"/>
    <p:sldId id="581" r:id="rId327"/>
    <p:sldId id="582" r:id="rId328"/>
    <p:sldId id="583" r:id="rId329"/>
    <p:sldId id="584" r:id="rId330"/>
    <p:sldId id="585" r:id="rId331"/>
    <p:sldId id="586" r:id="rId332"/>
    <p:sldId id="587" r:id="rId333"/>
    <p:sldId id="588" r:id="rId334"/>
    <p:sldId id="589" r:id="rId335"/>
    <p:sldId id="590" r:id="rId336"/>
    <p:sldId id="591" r:id="rId337"/>
    <p:sldId id="592" r:id="rId338"/>
    <p:sldId id="593" r:id="rId339"/>
    <p:sldId id="594" r:id="rId340"/>
    <p:sldId id="595" r:id="rId341"/>
    <p:sldId id="596" r:id="rId342"/>
    <p:sldId id="597" r:id="rId343"/>
    <p:sldId id="598" r:id="rId344"/>
    <p:sldId id="599" r:id="rId345"/>
    <p:sldId id="600" r:id="rId346"/>
    <p:sldId id="601" r:id="rId347"/>
    <p:sldId id="602" r:id="rId348"/>
    <p:sldId id="603" r:id="rId349"/>
    <p:sldId id="604" r:id="rId350"/>
    <p:sldId id="605" r:id="rId351"/>
    <p:sldId id="606" r:id="rId352"/>
    <p:sldId id="607" r:id="rId353"/>
    <p:sldId id="608" r:id="rId354"/>
    <p:sldId id="609" r:id="rId355"/>
    <p:sldId id="610" r:id="rId356"/>
    <p:sldId id="611" r:id="rId357"/>
    <p:sldId id="612" r:id="rId358"/>
    <p:sldId id="613" r:id="rId359"/>
    <p:sldId id="614" r:id="rId360"/>
    <p:sldId id="615" r:id="rId361"/>
    <p:sldId id="616" r:id="rId362"/>
    <p:sldId id="617" r:id="rId363"/>
    <p:sldId id="618" r:id="rId364"/>
    <p:sldId id="619" r:id="rId365"/>
  </p:sldIdLst>
  <p:notesMasterIdLst>
    <p:notesMasterId r:id="rId366"/>
  </p:notesMaster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260" Type="http://schemas.openxmlformats.org/officeDocument/2006/relationships/slide" Target="slides/slide259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270" Type="http://schemas.openxmlformats.org/officeDocument/2006/relationships/slide" Target="slides/slide269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280" Type="http://schemas.openxmlformats.org/officeDocument/2006/relationships/slide" Target="slides/slide279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slide" Target="slides/slide294.xml"/><Relationship Id="rId296" Type="http://schemas.openxmlformats.org/officeDocument/2006/relationships/slide" Target="slides/slide295.xml"/><Relationship Id="rId297" Type="http://schemas.openxmlformats.org/officeDocument/2006/relationships/slide" Target="slides/slide296.xml"/><Relationship Id="rId298" Type="http://schemas.openxmlformats.org/officeDocument/2006/relationships/slide" Target="slides/slide297.xml"/><Relationship Id="rId299" Type="http://schemas.openxmlformats.org/officeDocument/2006/relationships/slide" Target="slides/slide298.xml"/><Relationship Id="rId300" Type="http://schemas.openxmlformats.org/officeDocument/2006/relationships/slide" Target="slides/slide299.xml"/><Relationship Id="rId301" Type="http://schemas.openxmlformats.org/officeDocument/2006/relationships/slide" Target="slides/slide300.xml"/><Relationship Id="rId302" Type="http://schemas.openxmlformats.org/officeDocument/2006/relationships/slide" Target="slides/slide301.xml"/><Relationship Id="rId303" Type="http://schemas.openxmlformats.org/officeDocument/2006/relationships/slide" Target="slides/slide302.xml"/><Relationship Id="rId304" Type="http://schemas.openxmlformats.org/officeDocument/2006/relationships/slide" Target="slides/slide303.xml"/><Relationship Id="rId305" Type="http://schemas.openxmlformats.org/officeDocument/2006/relationships/slide" Target="slides/slide304.xml"/><Relationship Id="rId306" Type="http://schemas.openxmlformats.org/officeDocument/2006/relationships/slide" Target="slides/slide305.xml"/><Relationship Id="rId307" Type="http://schemas.openxmlformats.org/officeDocument/2006/relationships/slide" Target="slides/slide306.xml"/><Relationship Id="rId308" Type="http://schemas.openxmlformats.org/officeDocument/2006/relationships/slide" Target="slides/slide307.xml"/><Relationship Id="rId309" Type="http://schemas.openxmlformats.org/officeDocument/2006/relationships/slide" Target="slides/slide308.xml"/><Relationship Id="rId310" Type="http://schemas.openxmlformats.org/officeDocument/2006/relationships/slide" Target="slides/slide309.xml"/><Relationship Id="rId311" Type="http://schemas.openxmlformats.org/officeDocument/2006/relationships/slide" Target="slides/slide310.xml"/><Relationship Id="rId312" Type="http://schemas.openxmlformats.org/officeDocument/2006/relationships/slide" Target="slides/slide311.xml"/><Relationship Id="rId313" Type="http://schemas.openxmlformats.org/officeDocument/2006/relationships/slide" Target="slides/slide312.xml"/><Relationship Id="rId314" Type="http://schemas.openxmlformats.org/officeDocument/2006/relationships/slide" Target="slides/slide313.xml"/><Relationship Id="rId315" Type="http://schemas.openxmlformats.org/officeDocument/2006/relationships/slide" Target="slides/slide314.xml"/><Relationship Id="rId316" Type="http://schemas.openxmlformats.org/officeDocument/2006/relationships/slide" Target="slides/slide315.xml"/><Relationship Id="rId317" Type="http://schemas.openxmlformats.org/officeDocument/2006/relationships/slide" Target="slides/slide316.xml"/><Relationship Id="rId318" Type="http://schemas.openxmlformats.org/officeDocument/2006/relationships/slide" Target="slides/slide317.xml"/><Relationship Id="rId319" Type="http://schemas.openxmlformats.org/officeDocument/2006/relationships/slide" Target="slides/slide318.xml"/><Relationship Id="rId320" Type="http://schemas.openxmlformats.org/officeDocument/2006/relationships/slide" Target="slides/slide319.xml"/><Relationship Id="rId321" Type="http://schemas.openxmlformats.org/officeDocument/2006/relationships/slide" Target="slides/slide320.xml"/><Relationship Id="rId322" Type="http://schemas.openxmlformats.org/officeDocument/2006/relationships/slide" Target="slides/slide321.xml"/><Relationship Id="rId323" Type="http://schemas.openxmlformats.org/officeDocument/2006/relationships/slide" Target="slides/slide322.xml"/><Relationship Id="rId324" Type="http://schemas.openxmlformats.org/officeDocument/2006/relationships/slide" Target="slides/slide323.xml"/><Relationship Id="rId325" Type="http://schemas.openxmlformats.org/officeDocument/2006/relationships/slide" Target="slides/slide324.xml"/><Relationship Id="rId326" Type="http://schemas.openxmlformats.org/officeDocument/2006/relationships/slide" Target="slides/slide325.xml"/><Relationship Id="rId327" Type="http://schemas.openxmlformats.org/officeDocument/2006/relationships/slide" Target="slides/slide326.xml"/><Relationship Id="rId328" Type="http://schemas.openxmlformats.org/officeDocument/2006/relationships/slide" Target="slides/slide327.xml"/><Relationship Id="rId329" Type="http://schemas.openxmlformats.org/officeDocument/2006/relationships/slide" Target="slides/slide328.xml"/><Relationship Id="rId330" Type="http://schemas.openxmlformats.org/officeDocument/2006/relationships/slide" Target="slides/slide329.xml"/><Relationship Id="rId331" Type="http://schemas.openxmlformats.org/officeDocument/2006/relationships/slide" Target="slides/slide330.xml"/><Relationship Id="rId332" Type="http://schemas.openxmlformats.org/officeDocument/2006/relationships/slide" Target="slides/slide331.xml"/><Relationship Id="rId333" Type="http://schemas.openxmlformats.org/officeDocument/2006/relationships/slide" Target="slides/slide332.xml"/><Relationship Id="rId334" Type="http://schemas.openxmlformats.org/officeDocument/2006/relationships/slide" Target="slides/slide333.xml"/><Relationship Id="rId335" Type="http://schemas.openxmlformats.org/officeDocument/2006/relationships/slide" Target="slides/slide334.xml"/><Relationship Id="rId336" Type="http://schemas.openxmlformats.org/officeDocument/2006/relationships/slide" Target="slides/slide335.xml"/><Relationship Id="rId337" Type="http://schemas.openxmlformats.org/officeDocument/2006/relationships/slide" Target="slides/slide336.xml"/><Relationship Id="rId338" Type="http://schemas.openxmlformats.org/officeDocument/2006/relationships/slide" Target="slides/slide337.xml"/><Relationship Id="rId339" Type="http://schemas.openxmlformats.org/officeDocument/2006/relationships/slide" Target="slides/slide338.xml"/><Relationship Id="rId340" Type="http://schemas.openxmlformats.org/officeDocument/2006/relationships/slide" Target="slides/slide339.xml"/><Relationship Id="rId341" Type="http://schemas.openxmlformats.org/officeDocument/2006/relationships/slide" Target="slides/slide340.xml"/><Relationship Id="rId342" Type="http://schemas.openxmlformats.org/officeDocument/2006/relationships/slide" Target="slides/slide341.xml"/><Relationship Id="rId343" Type="http://schemas.openxmlformats.org/officeDocument/2006/relationships/slide" Target="slides/slide342.xml"/><Relationship Id="rId344" Type="http://schemas.openxmlformats.org/officeDocument/2006/relationships/slide" Target="slides/slide343.xml"/><Relationship Id="rId345" Type="http://schemas.openxmlformats.org/officeDocument/2006/relationships/slide" Target="slides/slide344.xml"/><Relationship Id="rId346" Type="http://schemas.openxmlformats.org/officeDocument/2006/relationships/slide" Target="slides/slide345.xml"/><Relationship Id="rId347" Type="http://schemas.openxmlformats.org/officeDocument/2006/relationships/slide" Target="slides/slide346.xml"/><Relationship Id="rId348" Type="http://schemas.openxmlformats.org/officeDocument/2006/relationships/slide" Target="slides/slide347.xml"/><Relationship Id="rId349" Type="http://schemas.openxmlformats.org/officeDocument/2006/relationships/slide" Target="slides/slide348.xml"/><Relationship Id="rId350" Type="http://schemas.openxmlformats.org/officeDocument/2006/relationships/slide" Target="slides/slide349.xml"/><Relationship Id="rId351" Type="http://schemas.openxmlformats.org/officeDocument/2006/relationships/slide" Target="slides/slide350.xml"/><Relationship Id="rId352" Type="http://schemas.openxmlformats.org/officeDocument/2006/relationships/slide" Target="slides/slide351.xml"/><Relationship Id="rId353" Type="http://schemas.openxmlformats.org/officeDocument/2006/relationships/slide" Target="slides/slide352.xml"/><Relationship Id="rId354" Type="http://schemas.openxmlformats.org/officeDocument/2006/relationships/slide" Target="slides/slide353.xml"/><Relationship Id="rId355" Type="http://schemas.openxmlformats.org/officeDocument/2006/relationships/slide" Target="slides/slide354.xml"/><Relationship Id="rId356" Type="http://schemas.openxmlformats.org/officeDocument/2006/relationships/slide" Target="slides/slide355.xml"/><Relationship Id="rId357" Type="http://schemas.openxmlformats.org/officeDocument/2006/relationships/slide" Target="slides/slide356.xml"/><Relationship Id="rId358" Type="http://schemas.openxmlformats.org/officeDocument/2006/relationships/slide" Target="slides/slide357.xml"/><Relationship Id="rId359" Type="http://schemas.openxmlformats.org/officeDocument/2006/relationships/slide" Target="slides/slide358.xml"/><Relationship Id="rId360" Type="http://schemas.openxmlformats.org/officeDocument/2006/relationships/slide" Target="slides/slide359.xml"/><Relationship Id="rId361" Type="http://schemas.openxmlformats.org/officeDocument/2006/relationships/slide" Target="slides/slide360.xml"/><Relationship Id="rId362" Type="http://schemas.openxmlformats.org/officeDocument/2006/relationships/slide" Target="slides/slide361.xml"/><Relationship Id="rId363" Type="http://schemas.openxmlformats.org/officeDocument/2006/relationships/slide" Target="slides/slide362.xml"/><Relationship Id="rId364" Type="http://schemas.openxmlformats.org/officeDocument/2006/relationships/slide" Target="slides/slide363.xml"/><Relationship Id="rId365" Type="http://schemas.openxmlformats.org/officeDocument/2006/relationships/slide" Target="slides/slide364.xml"/><Relationship Id="rId366" Type="http://schemas.openxmlformats.org/officeDocument/2006/relationships/notesMaster" Target="notesMasters/notesMaster1.xml"/><Relationship Id="rId367" Type="http://schemas.openxmlformats.org/officeDocument/2006/relationships/presProps" Target="presProps.xml"/><Relationship Id="rId368" Type="http://schemas.openxmlformats.org/officeDocument/2006/relationships/viewProps" Target="viewProps.xml"/><Relationship Id="rId369" Type="http://schemas.openxmlformats.org/officeDocument/2006/relationships/theme" Target="theme/theme1.xml"/><Relationship Id="rId3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4.xml"/>
		</Relationships>
</file>

<file path=ppt/notesSlides/_rels/notesSlide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5.xml"/>
		</Relationships>
</file>

<file path=ppt/notesSlides/_rels/notesSlide2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6.xml"/>
		</Relationships>
</file>

<file path=ppt/notesSlides/_rels/notesSlide2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7.xml"/>
		</Relationships>
</file>

<file path=ppt/notesSlides/_rels/notesSlide2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8.xml"/>
		</Relationships>
</file>

<file path=ppt/notesSlides/_rels/notesSlide2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9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0.xml"/>
		</Relationships>
</file>

<file path=ppt/notesSlides/_rels/notesSlide2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1.xml"/>
		</Relationships>
</file>

<file path=ppt/notesSlides/_rels/notesSlide2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2.xml"/>
		</Relationships>
</file>

<file path=ppt/notesSlides/_rels/notesSlide2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3.xml"/>
		</Relationships>
</file>

<file path=ppt/notesSlides/_rels/notesSlide2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4.xml"/>
		</Relationships>
</file>

<file path=ppt/notesSlides/_rels/notesSlide2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5.xml"/>
		</Relationships>
</file>

<file path=ppt/notesSlides/_rels/notesSlide2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6.xml"/>
		</Relationships>
</file>

<file path=ppt/notesSlides/_rels/notesSlide2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7.xml"/>
		</Relationships>
</file>

<file path=ppt/notesSlides/_rels/notesSlide2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8.xml"/>
		</Relationships>
</file>

<file path=ppt/notesSlides/_rels/notesSlide2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9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0.xml"/>
		</Relationships>
</file>

<file path=ppt/notesSlides/_rels/notesSlide2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1.xml"/>
		</Relationships>
</file>

<file path=ppt/notesSlides/_rels/notesSlide2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2.xml"/>
		</Relationships>
</file>

<file path=ppt/notesSlides/_rels/notesSlide2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3.xml"/>
		</Relationships>
</file>

<file path=ppt/notesSlides/_rels/notesSlide2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4.xml"/>
		</Relationships>
</file>

<file path=ppt/notesSlides/_rels/notesSlide2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5.xml"/>
		</Relationships>
</file>

<file path=ppt/notesSlides/_rels/notesSlide2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6.xml"/>
		</Relationships>
</file>

<file path=ppt/notesSlides/_rels/notesSlide2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7.xml"/>
		</Relationships>
</file>

<file path=ppt/notesSlides/_rels/notesSlide2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8.xml"/>
		</Relationships>
</file>

<file path=ppt/notesSlides/_rels/notesSlide2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9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0.xml"/>
		</Relationships>
</file>

<file path=ppt/notesSlides/_rels/notesSlide2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1.xml"/>
		</Relationships>
</file>

<file path=ppt/notesSlides/_rels/notesSlide2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2.xml"/>
		</Relationships>
</file>

<file path=ppt/notesSlides/_rels/notesSlide2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3.xml"/>
		</Relationships>
</file>

<file path=ppt/notesSlides/_rels/notesSlide2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4.xml"/>
		</Relationships>
</file>

<file path=ppt/notesSlides/_rels/notesSlide2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5.xml"/>
		</Relationships>
</file>

<file path=ppt/notesSlides/_rels/notesSlide2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6.xml"/>
		</Relationships>
</file>

<file path=ppt/notesSlides/_rels/notesSlide2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7.xml"/>
		</Relationships>
</file>

<file path=ppt/notesSlides/_rels/notesSlide2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8.xml"/>
		</Relationships>
</file>

<file path=ppt/notesSlides/_rels/notesSlide2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9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0.xml"/>
		</Relationships>
</file>

<file path=ppt/notesSlides/_rels/notesSlide2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1.xml"/>
		</Relationships>
</file>

<file path=ppt/notesSlides/_rels/notesSlide2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2.xml"/>
		</Relationships>
</file>

<file path=ppt/notesSlides/_rels/notesSlide2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3.xml"/>
		</Relationships>
</file>

<file path=ppt/notesSlides/_rels/notesSlide2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4.xml"/>
		</Relationships>
</file>

<file path=ppt/notesSlides/_rels/notesSlide2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5.xml"/>
		</Relationships>
</file>

<file path=ppt/notesSlides/_rels/notesSlide2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6.xml"/>
		</Relationships>
</file>

<file path=ppt/notesSlides/_rels/notesSlide2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7.xml"/>
		</Relationships>
</file>

<file path=ppt/notesSlides/_rels/notesSlide2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8.xml"/>
		</Relationships>
</file>

<file path=ppt/notesSlides/_rels/notesSlide2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9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2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0.xml"/>
		</Relationships>
</file>

<file path=ppt/notesSlides/_rels/notesSlide2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1.xml"/>
		</Relationships>
</file>

<file path=ppt/notesSlides/_rels/notesSlide2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2.xml"/>
		</Relationships>
</file>

<file path=ppt/notesSlides/_rels/notesSlide2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3.xml"/>
		</Relationships>
</file>

<file path=ppt/notesSlides/_rels/notesSlide2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4.xml"/>
		</Relationships>
</file>

<file path=ppt/notesSlides/_rels/notesSlide2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5.xml"/>
		</Relationships>
</file>

<file path=ppt/notesSlides/_rels/notesSlide2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6.xml"/>
		</Relationships>
</file>

<file path=ppt/notesSlides/_rels/notesSlide2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7.xml"/>
		</Relationships>
</file>

<file path=ppt/notesSlides/_rels/notesSlide2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8.xml"/>
		</Relationships>
</file>

<file path=ppt/notesSlides/_rels/notesSlide2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0.xml"/>
		</Relationships>
</file>

<file path=ppt/notesSlides/_rels/notesSlide3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1.xml"/>
		</Relationships>
</file>

<file path=ppt/notesSlides/_rels/notesSlide3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2.xml"/>
		</Relationships>
</file>

<file path=ppt/notesSlides/_rels/notesSlide3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3.xml"/>
		</Relationships>
</file>

<file path=ppt/notesSlides/_rels/notesSlide3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4.xml"/>
		</Relationships>
</file>

<file path=ppt/notesSlides/_rels/notesSlide3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5.xml"/>
		</Relationships>
</file>

<file path=ppt/notesSlides/_rels/notesSlide3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6.xml"/>
		</Relationships>
</file>

<file path=ppt/notesSlides/_rels/notesSlide3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7.xml"/>
		</Relationships>
</file>

<file path=ppt/notesSlides/_rels/notesSlide3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8.xml"/>
		</Relationships>
</file>

<file path=ppt/notesSlides/_rels/notesSlide3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9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0.xml"/>
		</Relationships>
</file>

<file path=ppt/notesSlides/_rels/notesSlide3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1.xml"/>
		</Relationships>
</file>

<file path=ppt/notesSlides/_rels/notesSlide3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2.xml"/>
		</Relationships>
</file>

<file path=ppt/notesSlides/_rels/notesSlide3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3.xml"/>
		</Relationships>
</file>

<file path=ppt/notesSlides/_rels/notesSlide3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4.xml"/>
		</Relationships>
</file>

<file path=ppt/notesSlides/_rels/notesSlide3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5.xml"/>
		</Relationships>
</file>

<file path=ppt/notesSlides/_rels/notesSlide3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6.xml"/>
		</Relationships>
</file>

<file path=ppt/notesSlides/_rels/notesSlide3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7.xml"/>
		</Relationships>
</file>

<file path=ppt/notesSlides/_rels/notesSlide3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8.xml"/>
		</Relationships>
</file>

<file path=ppt/notesSlides/_rels/notesSlide3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9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0.xml"/>
		</Relationships>
</file>

<file path=ppt/notesSlides/_rels/notesSlide3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1.xml"/>
		</Relationships>
</file>

<file path=ppt/notesSlides/_rels/notesSlide3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2.xml"/>
		</Relationships>
</file>

<file path=ppt/notesSlides/_rels/notesSlide3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3.xml"/>
		</Relationships>
</file>

<file path=ppt/notesSlides/_rels/notesSlide3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4.xml"/>
		</Relationships>
</file>

<file path=ppt/notesSlides/_rels/notesSlide3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5.xml"/>
		</Relationships>
</file>

<file path=ppt/notesSlides/_rels/notesSlide3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6.xml"/>
		</Relationships>
</file>

<file path=ppt/notesSlides/_rels/notesSlide3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7.xml"/>
		</Relationships>
</file>

<file path=ppt/notesSlides/_rels/notesSlide3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8.xml"/>
		</Relationships>
</file>

<file path=ppt/notesSlides/_rels/notesSlide3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9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0.xml"/>
		</Relationships>
</file>

<file path=ppt/notesSlides/_rels/notesSlide3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1.xml"/>
		</Relationships>
</file>

<file path=ppt/notesSlides/_rels/notesSlide3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2.xml"/>
		</Relationships>
</file>

<file path=ppt/notesSlides/_rels/notesSlide3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3.xml"/>
		</Relationships>
</file>

<file path=ppt/notesSlides/_rels/notesSlide3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4.xml"/>
		</Relationships>
</file>

<file path=ppt/notesSlides/_rels/notesSlide3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5.xml"/>
		</Relationships>
</file>

<file path=ppt/notesSlides/_rels/notesSlide3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6.xml"/>
		</Relationships>
</file>

<file path=ppt/notesSlides/_rels/notesSlide3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7.xml"/>
		</Relationships>
</file>

<file path=ppt/notesSlides/_rels/notesSlide3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8.xml"/>
		</Relationships>
</file>

<file path=ppt/notesSlides/_rels/notesSlide3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9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0.xml"/>
		</Relationships>
</file>

<file path=ppt/notesSlides/_rels/notesSlide3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1.xml"/>
		</Relationships>
</file>

<file path=ppt/notesSlides/_rels/notesSlide3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2.xml"/>
		</Relationships>
</file>

<file path=ppt/notesSlides/_rels/notesSlide3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3.xml"/>
		</Relationships>
</file>

<file path=ppt/notesSlides/_rels/notesSlide3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4.xml"/>
		</Relationships>
</file>

<file path=ppt/notesSlides/_rels/notesSlide3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5.xml"/>
		</Relationships>
</file>

<file path=ppt/notesSlides/_rels/notesSlide3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6.xml"/>
		</Relationships>
</file>

<file path=ppt/notesSlides/_rels/notesSlide3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7.xml"/>
		</Relationships>
</file>

<file path=ppt/notesSlides/_rels/notesSlide3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8.xml"/>
		</Relationships>
</file>

<file path=ppt/notesSlides/_rels/notesSlide3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9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0.xml"/>
		</Relationships>
</file>

<file path=ppt/notesSlides/_rels/notesSlide3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1.xml"/>
		</Relationships>
</file>

<file path=ppt/notesSlides/_rels/notesSlide3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2.xml"/>
		</Relationships>
</file>

<file path=ppt/notesSlides/_rels/notesSlide3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3.xml"/>
		</Relationships>
</file>

<file path=ppt/notesSlides/_rels/notesSlide3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4.xml"/>
		</Relationships>
</file>

<file path=ppt/notesSlides/_rels/notesSlide3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5.xml"/>
		</Relationships>
</file>

<file path=ppt/notesSlides/_rels/notesSlide3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6.xml"/>
		</Relationships>
</file>

<file path=ppt/notesSlides/_rels/notesSlide3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7.xml"/>
		</Relationships>
</file>

<file path=ppt/notesSlides/_rels/notesSlide3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8.xml"/>
		</Relationships>
</file>

<file path=ppt/notesSlides/_rels/notesSlide3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9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0.xml"/>
		</Relationships>
</file>

<file path=ppt/notesSlides/_rels/notesSlide3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1.xml"/>
		</Relationships>
</file>

<file path=ppt/notesSlides/_rels/notesSlide3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2.xml"/>
		</Relationships>
</file>

<file path=ppt/notesSlides/_rels/notesSlide3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3.xml"/>
		</Relationships>
</file>

<file path=ppt/notesSlides/_rels/notesSlide3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4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0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4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5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6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8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0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3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4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5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6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8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0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4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5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6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8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0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1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4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5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6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8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0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1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5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6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7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8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0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1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3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4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5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6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7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8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0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1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3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4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5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8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0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1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4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5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8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0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1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4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5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6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8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0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1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3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4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5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6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8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0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1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3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4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5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6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7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8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0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1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3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364</Slides>
  <Notes>364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364</vt:i4>
      </vt:variant>
    </vt:vector>
  </HeadingPairs>
  <TitlesOfParts>
    <vt:vector size="36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  <vt:lpstr>Slide 250</vt:lpstr>
      <vt:lpstr>Slide 251</vt:lpstr>
      <vt:lpstr>Slide 252</vt:lpstr>
      <vt:lpstr>Slide 253</vt:lpstr>
      <vt:lpstr>Slide 254</vt:lpstr>
      <vt:lpstr>Slide 255</vt:lpstr>
      <vt:lpstr>Slide 256</vt:lpstr>
      <vt:lpstr>Slide 257</vt:lpstr>
      <vt:lpstr>Slide 258</vt:lpstr>
      <vt:lpstr>Slide 259</vt:lpstr>
      <vt:lpstr>Slide 260</vt:lpstr>
      <vt:lpstr>Slide 261</vt:lpstr>
      <vt:lpstr>Slide 262</vt:lpstr>
      <vt:lpstr>Slide 263</vt:lpstr>
      <vt:lpstr>Slide 264</vt:lpstr>
      <vt:lpstr>Slide 265</vt:lpstr>
      <vt:lpstr>Slide 266</vt:lpstr>
      <vt:lpstr>Slide 267</vt:lpstr>
      <vt:lpstr>Slide 268</vt:lpstr>
      <vt:lpstr>Slide 269</vt:lpstr>
      <vt:lpstr>Slide 270</vt:lpstr>
      <vt:lpstr>Slide 271</vt:lpstr>
      <vt:lpstr>Slide 272</vt:lpstr>
      <vt:lpstr>Slide 273</vt:lpstr>
      <vt:lpstr>Slide 274</vt:lpstr>
      <vt:lpstr>Slide 275</vt:lpstr>
      <vt:lpstr>Slide 276</vt:lpstr>
      <vt:lpstr>Slide 277</vt:lpstr>
      <vt:lpstr>Slide 278</vt:lpstr>
      <vt:lpstr>Slide 279</vt:lpstr>
      <vt:lpstr>Slide 280</vt:lpstr>
      <vt:lpstr>Slide 281</vt:lpstr>
      <vt:lpstr>Slide 282</vt:lpstr>
      <vt:lpstr>Slide 283</vt:lpstr>
      <vt:lpstr>Slide 284</vt:lpstr>
      <vt:lpstr>Slide 285</vt:lpstr>
      <vt:lpstr>Slide 286</vt:lpstr>
      <vt:lpstr>Slide 287</vt:lpstr>
      <vt:lpstr>Slide 288</vt:lpstr>
      <vt:lpstr>Slide 289</vt:lpstr>
      <vt:lpstr>Slide 290</vt:lpstr>
      <vt:lpstr>Slide 291</vt:lpstr>
      <vt:lpstr>Slide 292</vt:lpstr>
      <vt:lpstr>Slide 293</vt:lpstr>
      <vt:lpstr>Slide 294</vt:lpstr>
      <vt:lpstr>Slide 295</vt:lpstr>
      <vt:lpstr>Slide 296</vt:lpstr>
      <vt:lpstr>Slide 297</vt:lpstr>
      <vt:lpstr>Slide 298</vt:lpstr>
      <vt:lpstr>Slide 299</vt:lpstr>
      <vt:lpstr>Slide 300</vt:lpstr>
      <vt:lpstr>Slide 301</vt:lpstr>
      <vt:lpstr>Slide 302</vt:lpstr>
      <vt:lpstr>Slide 303</vt:lpstr>
      <vt:lpstr>Slide 304</vt:lpstr>
      <vt:lpstr>Slide 305</vt:lpstr>
      <vt:lpstr>Slide 306</vt:lpstr>
      <vt:lpstr>Slide 307</vt:lpstr>
      <vt:lpstr>Slide 308</vt:lpstr>
      <vt:lpstr>Slide 309</vt:lpstr>
      <vt:lpstr>Slide 310</vt:lpstr>
      <vt:lpstr>Slide 311</vt:lpstr>
      <vt:lpstr>Slide 312</vt:lpstr>
      <vt:lpstr>Slide 313</vt:lpstr>
      <vt:lpstr>Slide 314</vt:lpstr>
      <vt:lpstr>Slide 315</vt:lpstr>
      <vt:lpstr>Slide 316</vt:lpstr>
      <vt:lpstr>Slide 317</vt:lpstr>
      <vt:lpstr>Slide 318</vt:lpstr>
      <vt:lpstr>Slide 319</vt:lpstr>
      <vt:lpstr>Slide 320</vt:lpstr>
      <vt:lpstr>Slide 321</vt:lpstr>
      <vt:lpstr>Slide 322</vt:lpstr>
      <vt:lpstr>Slide 323</vt:lpstr>
      <vt:lpstr>Slide 324</vt:lpstr>
      <vt:lpstr>Slide 325</vt:lpstr>
      <vt:lpstr>Slide 326</vt:lpstr>
      <vt:lpstr>Slide 327</vt:lpstr>
      <vt:lpstr>Slide 328</vt:lpstr>
      <vt:lpstr>Slide 329</vt:lpstr>
      <vt:lpstr>Slide 330</vt:lpstr>
      <vt:lpstr>Slide 331</vt:lpstr>
      <vt:lpstr>Slide 332</vt:lpstr>
      <vt:lpstr>Slide 333</vt:lpstr>
      <vt:lpstr>Slide 334</vt:lpstr>
      <vt:lpstr>Slide 335</vt:lpstr>
      <vt:lpstr>Slide 336</vt:lpstr>
      <vt:lpstr>Slide 337</vt:lpstr>
      <vt:lpstr>Slide 338</vt:lpstr>
      <vt:lpstr>Slide 339</vt:lpstr>
      <vt:lpstr>Slide 340</vt:lpstr>
      <vt:lpstr>Slide 341</vt:lpstr>
      <vt:lpstr>Slide 342</vt:lpstr>
      <vt:lpstr>Slide 343</vt:lpstr>
      <vt:lpstr>Slide 344</vt:lpstr>
      <vt:lpstr>Slide 345</vt:lpstr>
      <vt:lpstr>Slide 346</vt:lpstr>
      <vt:lpstr>Slide 347</vt:lpstr>
      <vt:lpstr>Slide 348</vt:lpstr>
      <vt:lpstr>Slide 349</vt:lpstr>
      <vt:lpstr>Slide 350</vt:lpstr>
      <vt:lpstr>Slide 351</vt:lpstr>
      <vt:lpstr>Slide 352</vt:lpstr>
      <vt:lpstr>Slide 353</vt:lpstr>
      <vt:lpstr>Slide 354</vt:lpstr>
      <vt:lpstr>Slide 355</vt:lpstr>
      <vt:lpstr>Slide 356</vt:lpstr>
      <vt:lpstr>Slide 357</vt:lpstr>
      <vt:lpstr>Slide 358</vt:lpstr>
      <vt:lpstr>Slide 359</vt:lpstr>
      <vt:lpstr>Slide 360</vt:lpstr>
      <vt:lpstr>Slide 361</vt:lpstr>
      <vt:lpstr>Slide 362</vt:lpstr>
      <vt:lpstr>Slide 363</vt:lpstr>
      <vt:lpstr>Slide 364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OpenAI Codex CLI Training</dc:title>
  <dc:subject>## OpenAI Codex CLI Training
By Kenneth Kousen
Learn more at [KouseniT](https://kousenit.com)
</dc:subject>
  <dc:creator/>
  <cp:lastModifiedBy/>
  <cp:revision>1</cp:revision>
  <dcterms:created xsi:type="dcterms:W3CDTF">2025-09-22T21:25:26Z</dcterms:created>
  <dcterms:modified xsi:type="dcterms:W3CDTF">2025-09-22T21:25:26Z</dcterms:modified>
</cp:coreProperties>
</file>